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HK Grotesk Bold" charset="1" panose="00000800000000000000"/>
      <p:regular r:id="rId12"/>
    </p:embeddedFont>
    <p:embeddedFont>
      <p:font typeface="HK Grotesk Medium" charset="1" panose="00000600000000000000"/>
      <p:regular r:id="rId13"/>
    </p:embeddedFont>
    <p:embeddedFont>
      <p:font typeface="HK Grotesk Light" charset="1" panose="000004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jpeg>
</file>

<file path=ppt/media/image12.jpeg>
</file>

<file path=ppt/media/image13.jpeg>
</file>

<file path=ppt/media/image14.png>
</file>

<file path=ppt/media/image15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8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942055" y="1553791"/>
            <a:ext cx="8345945" cy="7179418"/>
          </a:xfrm>
          <a:custGeom>
            <a:avLst/>
            <a:gdLst/>
            <a:ahLst/>
            <a:cxnLst/>
            <a:rect r="r" b="b" t="t" l="l"/>
            <a:pathLst>
              <a:path h="7179418" w="8345945">
                <a:moveTo>
                  <a:pt x="0" y="0"/>
                </a:moveTo>
                <a:lnTo>
                  <a:pt x="8345945" y="0"/>
                </a:lnTo>
                <a:lnTo>
                  <a:pt x="8345945" y="7179418"/>
                </a:lnTo>
                <a:lnTo>
                  <a:pt x="0" y="71794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517" t="0" r="-1451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038319">
            <a:off x="8788716" y="-1944085"/>
            <a:ext cx="4389035" cy="3880776"/>
          </a:xfrm>
          <a:custGeom>
            <a:avLst/>
            <a:gdLst/>
            <a:ahLst/>
            <a:cxnLst/>
            <a:rect r="r" b="b" t="t" l="l"/>
            <a:pathLst>
              <a:path h="3880776" w="4389035">
                <a:moveTo>
                  <a:pt x="0" y="0"/>
                </a:moveTo>
                <a:lnTo>
                  <a:pt x="4389035" y="0"/>
                </a:lnTo>
                <a:lnTo>
                  <a:pt x="4389035" y="3880776"/>
                </a:lnTo>
                <a:lnTo>
                  <a:pt x="0" y="3880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056435">
            <a:off x="13973088" y="7705494"/>
            <a:ext cx="2608533" cy="3466489"/>
          </a:xfrm>
          <a:custGeom>
            <a:avLst/>
            <a:gdLst/>
            <a:ahLst/>
            <a:cxnLst/>
            <a:rect r="r" b="b" t="t" l="l"/>
            <a:pathLst>
              <a:path h="3466489" w="2608533">
                <a:moveTo>
                  <a:pt x="0" y="0"/>
                </a:moveTo>
                <a:lnTo>
                  <a:pt x="2608533" y="0"/>
                </a:lnTo>
                <a:lnTo>
                  <a:pt x="2608533" y="3466489"/>
                </a:lnTo>
                <a:lnTo>
                  <a:pt x="0" y="34664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75102" y="2919388"/>
            <a:ext cx="7468898" cy="4265950"/>
            <a:chOff x="0" y="0"/>
            <a:chExt cx="9958530" cy="568793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80975"/>
              <a:ext cx="9958530" cy="3126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20"/>
                </a:lnSpc>
              </a:pPr>
              <a:r>
                <a:rPr lang="en-US" sz="9000">
                  <a:solidFill>
                    <a:srgbClr val="121010"/>
                  </a:solidFill>
                  <a:latin typeface="HK Grotesk Bold"/>
                </a:rPr>
                <a:t>Android To-Do Features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976820"/>
              <a:ext cx="9958530" cy="17111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119"/>
                </a:lnSpc>
              </a:pPr>
              <a:r>
                <a:rPr lang="en-US" sz="3999">
                  <a:solidFill>
                    <a:srgbClr val="121010"/>
                  </a:solidFill>
                  <a:latin typeface="HK Grotesk Medium"/>
                </a:rPr>
                <a:t>Efficient Task Management Solutions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6717731">
            <a:off x="-1140732" y="8405290"/>
            <a:ext cx="3578389" cy="3560542"/>
          </a:xfrm>
          <a:custGeom>
            <a:avLst/>
            <a:gdLst/>
            <a:ahLst/>
            <a:cxnLst/>
            <a:rect r="r" b="b" t="t" l="l"/>
            <a:pathLst>
              <a:path h="3560542" w="3578389">
                <a:moveTo>
                  <a:pt x="0" y="0"/>
                </a:moveTo>
                <a:lnTo>
                  <a:pt x="3578390" y="0"/>
                </a:lnTo>
                <a:lnTo>
                  <a:pt x="3578390" y="3560542"/>
                </a:lnTo>
                <a:lnTo>
                  <a:pt x="0" y="35605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8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54726" y="3914775"/>
            <a:ext cx="12978548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</a:pPr>
            <a:r>
              <a:rPr lang="en-US" sz="8000">
                <a:solidFill>
                  <a:srgbClr val="121010"/>
                </a:solidFill>
                <a:latin typeface="HK Grotesk Bold"/>
              </a:rPr>
              <a:t>Project Features: Android To-Do List Functionality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7925020">
            <a:off x="-804801" y="1414298"/>
            <a:ext cx="2866325" cy="3809070"/>
          </a:xfrm>
          <a:custGeom>
            <a:avLst/>
            <a:gdLst/>
            <a:ahLst/>
            <a:cxnLst/>
            <a:rect r="r" b="b" t="t" l="l"/>
            <a:pathLst>
              <a:path h="3809070" w="2866325">
                <a:moveTo>
                  <a:pt x="0" y="0"/>
                </a:moveTo>
                <a:lnTo>
                  <a:pt x="2866325" y="0"/>
                </a:lnTo>
                <a:lnTo>
                  <a:pt x="2866325" y="3809070"/>
                </a:lnTo>
                <a:lnTo>
                  <a:pt x="0" y="38090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717731">
            <a:off x="10249682" y="8688491"/>
            <a:ext cx="3213042" cy="3197017"/>
          </a:xfrm>
          <a:custGeom>
            <a:avLst/>
            <a:gdLst/>
            <a:ahLst/>
            <a:cxnLst/>
            <a:rect r="r" b="b" t="t" l="l"/>
            <a:pathLst>
              <a:path h="3197017" w="3213042">
                <a:moveTo>
                  <a:pt x="0" y="0"/>
                </a:moveTo>
                <a:lnTo>
                  <a:pt x="3213043" y="0"/>
                </a:lnTo>
                <a:lnTo>
                  <a:pt x="3213043" y="3197018"/>
                </a:lnTo>
                <a:lnTo>
                  <a:pt x="0" y="31970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461367" y="-576557"/>
            <a:ext cx="3517982" cy="3110592"/>
          </a:xfrm>
          <a:custGeom>
            <a:avLst/>
            <a:gdLst/>
            <a:ahLst/>
            <a:cxnLst/>
            <a:rect r="r" b="b" t="t" l="l"/>
            <a:pathLst>
              <a:path h="3110592" w="3517982">
                <a:moveTo>
                  <a:pt x="0" y="0"/>
                </a:moveTo>
                <a:lnTo>
                  <a:pt x="3517982" y="0"/>
                </a:lnTo>
                <a:lnTo>
                  <a:pt x="3517982" y="3110592"/>
                </a:lnTo>
                <a:lnTo>
                  <a:pt x="0" y="31105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8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6313270" cy="8229600"/>
          </a:xfrm>
          <a:custGeom>
            <a:avLst/>
            <a:gdLst/>
            <a:ahLst/>
            <a:cxnLst/>
            <a:rect r="r" b="b" t="t" l="l"/>
            <a:pathLst>
              <a:path h="8229600" w="6313270">
                <a:moveTo>
                  <a:pt x="0" y="0"/>
                </a:moveTo>
                <a:lnTo>
                  <a:pt x="6313270" y="0"/>
                </a:lnTo>
                <a:lnTo>
                  <a:pt x="63132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7765" t="0" r="-47765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394158">
            <a:off x="15259547" y="8067048"/>
            <a:ext cx="3596694" cy="3215499"/>
          </a:xfrm>
          <a:custGeom>
            <a:avLst/>
            <a:gdLst/>
            <a:ahLst/>
            <a:cxnLst/>
            <a:rect r="r" b="b" t="t" l="l"/>
            <a:pathLst>
              <a:path h="3215499" w="3596694">
                <a:moveTo>
                  <a:pt x="3596695" y="0"/>
                </a:moveTo>
                <a:lnTo>
                  <a:pt x="0" y="0"/>
                </a:lnTo>
                <a:lnTo>
                  <a:pt x="0" y="3215498"/>
                </a:lnTo>
                <a:lnTo>
                  <a:pt x="3596695" y="3215498"/>
                </a:lnTo>
                <a:lnTo>
                  <a:pt x="35966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751760" y="1546295"/>
            <a:ext cx="7922394" cy="6421455"/>
            <a:chOff x="0" y="0"/>
            <a:chExt cx="10563192" cy="856194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0563192" cy="6511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600"/>
                </a:lnSpc>
                <a:spcBef>
                  <a:spcPct val="0"/>
                </a:spcBef>
              </a:pPr>
              <a:r>
                <a:rPr lang="en-US" sz="8000" u="none">
                  <a:solidFill>
                    <a:srgbClr val="121010"/>
                  </a:solidFill>
                  <a:latin typeface="HK Grotesk Bold"/>
                </a:rPr>
                <a:t>Task Management in Android Applications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905860"/>
              <a:ext cx="8482938" cy="1656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sz="3600" u="none">
                  <a:solidFill>
                    <a:srgbClr val="121010"/>
                  </a:solidFill>
                  <a:latin typeface="HK Grotesk Light"/>
                </a:rPr>
                <a:t>Efficient solutions for organizing your daily tasks effectively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8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219385" y="4208145"/>
            <a:ext cx="4794792" cy="1695203"/>
            <a:chOff x="0" y="0"/>
            <a:chExt cx="6393056" cy="226027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57150"/>
              <a:ext cx="6393056" cy="11891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4"/>
                </a:lnSpc>
                <a:spcBef>
                  <a:spcPct val="0"/>
                </a:spcBef>
              </a:pPr>
              <a:r>
                <a:rPr lang="en-US" sz="2574">
                  <a:solidFill>
                    <a:srgbClr val="121010"/>
                  </a:solidFill>
                  <a:latin typeface="HK Grotesk Bold"/>
                </a:rPr>
                <a:t>Adding, Editing, Removing Tasks, Completing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326732"/>
              <a:ext cx="6393056" cy="9335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83"/>
                </a:lnSpc>
                <a:spcBef>
                  <a:spcPct val="0"/>
                </a:spcBef>
              </a:pPr>
              <a:r>
                <a:rPr lang="en-US" sz="2059">
                  <a:solidFill>
                    <a:srgbClr val="121010"/>
                  </a:solidFill>
                  <a:latin typeface="HK Grotesk Light"/>
                </a:rPr>
                <a:t>Efficiency in task management system for Android to-do list project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391585" y="4208145"/>
            <a:ext cx="4794792" cy="1262218"/>
            <a:chOff x="0" y="0"/>
            <a:chExt cx="6393056" cy="168295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57150"/>
              <a:ext cx="6393056" cy="6118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5"/>
                </a:lnSpc>
                <a:spcBef>
                  <a:spcPct val="0"/>
                </a:spcBef>
              </a:pPr>
              <a:r>
                <a:rPr lang="en-US" sz="2746" u="none">
                  <a:solidFill>
                    <a:srgbClr val="121010"/>
                  </a:solidFill>
                  <a:latin typeface="HK Grotesk Bold"/>
                </a:rPr>
                <a:t>Alarm Reminder Feature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749418"/>
              <a:ext cx="6393056" cy="9335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83"/>
                </a:lnSpc>
                <a:spcBef>
                  <a:spcPct val="0"/>
                </a:spcBef>
              </a:pPr>
              <a:r>
                <a:rPr lang="en-US" sz="2059">
                  <a:solidFill>
                    <a:srgbClr val="121010"/>
                  </a:solidFill>
                  <a:latin typeface="HK Grotesk Light"/>
                </a:rPr>
                <a:t>Set alarms to stay on top of tasks, ensuring productivity.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19385" y="7145034"/>
            <a:ext cx="4794792" cy="1238003"/>
            <a:chOff x="0" y="0"/>
            <a:chExt cx="6393056" cy="1650671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57150"/>
              <a:ext cx="6393056" cy="5795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4"/>
                </a:lnSpc>
                <a:spcBef>
                  <a:spcPct val="0"/>
                </a:spcBef>
              </a:pPr>
              <a:r>
                <a:rPr lang="en-US" sz="2574" strike="noStrike" u="none">
                  <a:solidFill>
                    <a:srgbClr val="121010"/>
                  </a:solidFill>
                  <a:latin typeface="HK Grotesk Bold"/>
                </a:rPr>
                <a:t>Sleek Task Interface Design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717132"/>
              <a:ext cx="6393056" cy="9335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83"/>
                </a:lnSpc>
                <a:spcBef>
                  <a:spcPct val="0"/>
                </a:spcBef>
              </a:pPr>
              <a:r>
                <a:rPr lang="en-US" sz="2059">
                  <a:solidFill>
                    <a:srgbClr val="121010"/>
                  </a:solidFill>
                  <a:latin typeface="HK Grotesk Light"/>
                </a:rPr>
                <a:t>Intuitive interface design for seamless task management experience.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391585" y="7145034"/>
            <a:ext cx="4794792" cy="1695203"/>
            <a:chOff x="0" y="0"/>
            <a:chExt cx="6393056" cy="2260271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57150"/>
              <a:ext cx="6393056" cy="11891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4"/>
                </a:lnSpc>
                <a:spcBef>
                  <a:spcPct val="0"/>
                </a:spcBef>
              </a:pPr>
              <a:r>
                <a:rPr lang="en-US" sz="2574" strike="noStrike" u="none">
                  <a:solidFill>
                    <a:srgbClr val="121010"/>
                  </a:solidFill>
                  <a:latin typeface="HK Grotesk Bold"/>
                </a:rPr>
                <a:t>Enhanced Task Organization Tools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326732"/>
              <a:ext cx="6393056" cy="9335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83"/>
                </a:lnSpc>
                <a:spcBef>
                  <a:spcPct val="0"/>
                </a:spcBef>
              </a:pPr>
              <a:r>
                <a:rPr lang="en-US" sz="2059">
                  <a:solidFill>
                    <a:srgbClr val="121010"/>
                  </a:solidFill>
                  <a:latin typeface="HK Grotesk Light"/>
                </a:rPr>
                <a:t>Efficient organization tools for effective task prioritization and completion.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619250" y="1019175"/>
            <a:ext cx="14711058" cy="208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39"/>
              </a:lnSpc>
              <a:spcBef>
                <a:spcPct val="0"/>
              </a:spcBef>
            </a:pPr>
            <a:r>
              <a:rPr lang="en-US" sz="6866" u="none">
                <a:solidFill>
                  <a:srgbClr val="121010"/>
                </a:solidFill>
                <a:latin typeface="HK Grotesk Bold"/>
              </a:rPr>
              <a:t>Key Features of Android To-Do List Project</a:t>
            </a:r>
          </a:p>
        </p:txBody>
      </p:sp>
      <p:sp>
        <p:nvSpPr>
          <p:cNvPr name="Freeform 15" id="15"/>
          <p:cNvSpPr/>
          <p:nvPr/>
        </p:nvSpPr>
        <p:spPr>
          <a:xfrm flipH="true" flipV="false" rot="668281">
            <a:off x="-407911" y="7455582"/>
            <a:ext cx="4602608" cy="4114800"/>
          </a:xfrm>
          <a:custGeom>
            <a:avLst/>
            <a:gdLst/>
            <a:ahLst/>
            <a:cxnLst/>
            <a:rect r="r" b="b" t="t" l="l"/>
            <a:pathLst>
              <a:path h="4114800" w="4602608">
                <a:moveTo>
                  <a:pt x="4602607" y="0"/>
                </a:moveTo>
                <a:lnTo>
                  <a:pt x="0" y="0"/>
                </a:lnTo>
                <a:lnTo>
                  <a:pt x="0" y="4114800"/>
                </a:lnTo>
                <a:lnTo>
                  <a:pt x="4602607" y="4114800"/>
                </a:lnTo>
                <a:lnTo>
                  <a:pt x="460260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8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717731">
            <a:off x="16064352" y="7941365"/>
            <a:ext cx="3213042" cy="3197017"/>
          </a:xfrm>
          <a:custGeom>
            <a:avLst/>
            <a:gdLst/>
            <a:ahLst/>
            <a:cxnLst/>
            <a:rect r="r" b="b" t="t" l="l"/>
            <a:pathLst>
              <a:path h="3197017" w="3213042">
                <a:moveTo>
                  <a:pt x="0" y="0"/>
                </a:moveTo>
                <a:lnTo>
                  <a:pt x="3213042" y="0"/>
                </a:lnTo>
                <a:lnTo>
                  <a:pt x="3213042" y="3197018"/>
                </a:lnTo>
                <a:lnTo>
                  <a:pt x="0" y="319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3154608" cy="10287000"/>
          </a:xfrm>
          <a:custGeom>
            <a:avLst/>
            <a:gdLst/>
            <a:ahLst/>
            <a:cxnLst/>
            <a:rect r="r" b="b" t="t" l="l"/>
            <a:pathLst>
              <a:path h="10287000" w="13154608">
                <a:moveTo>
                  <a:pt x="0" y="0"/>
                </a:moveTo>
                <a:lnTo>
                  <a:pt x="13154608" y="0"/>
                </a:lnTo>
                <a:lnTo>
                  <a:pt x="131546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687" t="0" r="-8687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321758" y="971550"/>
            <a:ext cx="3937542" cy="345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19"/>
              </a:lnSpc>
            </a:pPr>
            <a:r>
              <a:rPr lang="en-US" sz="2799">
                <a:solidFill>
                  <a:srgbClr val="121010"/>
                </a:solidFill>
                <a:latin typeface="HK Grotesk Bold"/>
              </a:rPr>
              <a:t>Stay organized with our Android to-do list project features including slides for adding, editing, removing tasks, and setting alarms for reminders.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8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28750" y="3958198"/>
            <a:ext cx="4663833" cy="2534305"/>
          </a:xfrm>
          <a:custGeom>
            <a:avLst/>
            <a:gdLst/>
            <a:ahLst/>
            <a:cxnLst/>
            <a:rect r="r" b="b" t="t" l="l"/>
            <a:pathLst>
              <a:path h="2534305" w="4663833">
                <a:moveTo>
                  <a:pt x="0" y="0"/>
                </a:moveTo>
                <a:lnTo>
                  <a:pt x="4663833" y="0"/>
                </a:lnTo>
                <a:lnTo>
                  <a:pt x="4663833" y="2534305"/>
                </a:lnTo>
                <a:lnTo>
                  <a:pt x="0" y="25343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42" r="0" b="-1134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58375" y="3958198"/>
            <a:ext cx="4663833" cy="2534305"/>
          </a:xfrm>
          <a:custGeom>
            <a:avLst/>
            <a:gdLst/>
            <a:ahLst/>
            <a:cxnLst/>
            <a:rect r="r" b="b" t="t" l="l"/>
            <a:pathLst>
              <a:path h="2534305" w="4663833">
                <a:moveTo>
                  <a:pt x="0" y="0"/>
                </a:moveTo>
                <a:lnTo>
                  <a:pt x="4663833" y="0"/>
                </a:lnTo>
                <a:lnTo>
                  <a:pt x="4663833" y="2534305"/>
                </a:lnTo>
                <a:lnTo>
                  <a:pt x="0" y="25343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036" t="0" r="-13036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28750" y="1019175"/>
            <a:ext cx="14311497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 u="none">
                <a:solidFill>
                  <a:srgbClr val="121010"/>
                </a:solidFill>
                <a:latin typeface="HK Grotesk Bold"/>
              </a:rPr>
              <a:t>Key Features Overview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294432" y="1028700"/>
            <a:ext cx="4629873" cy="4114800"/>
          </a:xfrm>
          <a:custGeom>
            <a:avLst/>
            <a:gdLst/>
            <a:ahLst/>
            <a:cxnLst/>
            <a:rect r="r" b="b" t="t" l="l"/>
            <a:pathLst>
              <a:path h="4114800" w="4629873">
                <a:moveTo>
                  <a:pt x="0" y="0"/>
                </a:moveTo>
                <a:lnTo>
                  <a:pt x="4629874" y="0"/>
                </a:lnTo>
                <a:lnTo>
                  <a:pt x="462987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428750" y="6991009"/>
            <a:ext cx="7000875" cy="1532646"/>
            <a:chOff x="0" y="0"/>
            <a:chExt cx="9334500" cy="204352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959583"/>
              <a:ext cx="9334500" cy="1083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121010"/>
                  </a:solidFill>
                  <a:latin typeface="HK Grotesk Light"/>
                </a:rPr>
                <a:t>Adding, editing, removing tasks, and setting alarms are essential.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933450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121010"/>
                  </a:solidFill>
                  <a:latin typeface="HK Grotesk Bold"/>
                </a:rPr>
                <a:t>Task Management Features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858375" y="6991009"/>
            <a:ext cx="7000875" cy="1532646"/>
            <a:chOff x="0" y="0"/>
            <a:chExt cx="9334500" cy="2043528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959583"/>
              <a:ext cx="9334500" cy="1083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121010"/>
                  </a:solidFill>
                  <a:latin typeface="HK Grotesk Light"/>
                </a:rPr>
                <a:t>Completing tasks and receiving reminders keep users organized.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66675"/>
              <a:ext cx="933450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121010"/>
                  </a:solidFill>
                  <a:latin typeface="HK Grotesk Bold"/>
                </a:rPr>
                <a:t>Task Completion and Reminders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DAGGhETcQas</dc:identifier>
  <dcterms:modified xsi:type="dcterms:W3CDTF">2011-08-01T06:04:30Z</dcterms:modified>
  <cp:revision>1</cp:revision>
</cp:coreProperties>
</file>

<file path=docProps/thumbnail.jpeg>
</file>